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57270" y="2144395"/>
            <a:ext cx="5076825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43045" y="3765550"/>
            <a:ext cx="41052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73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353431"/>
            <a:ext cx="2485714" cy="343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68866"/>
            <a:ext cx="3638095" cy="41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174766"/>
            <a:ext cx="6285714" cy="42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929523" y="5916269"/>
            <a:ext cx="885714" cy="419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67619" y="5916269"/>
            <a:ext cx="838095" cy="419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3644900"/>
            <a:ext cx="1826895" cy="18453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20055" y="3644900"/>
            <a:ext cx="1826895" cy="18453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36180" y="3644900"/>
            <a:ext cx="1826895" cy="184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6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78760" y="3148330"/>
            <a:ext cx="925195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17785" y="3178523"/>
            <a:ext cx="779623" cy="3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98073" y="6156000"/>
            <a:ext cx="832779" cy="38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96190" y="6156000"/>
            <a:ext cx="823920" cy="38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124585"/>
            <a:ext cx="1597025" cy="15887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39920" y="1196340"/>
            <a:ext cx="1597025" cy="1588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68390" y="1196340"/>
            <a:ext cx="1597025" cy="1588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460" y="3860800"/>
            <a:ext cx="1868170" cy="1877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735955" y="3918585"/>
            <a:ext cx="1868170" cy="187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20000" y="2306000"/>
            <a:ext cx="904761" cy="41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20000" y="3258857"/>
            <a:ext cx="342857" cy="390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43809" y="3258857"/>
            <a:ext cx="314285" cy="390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05714" y="4211714"/>
            <a:ext cx="323809" cy="390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62857" y="4211714"/>
            <a:ext cx="590476" cy="4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0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86666" y="1807885"/>
            <a:ext cx="561904" cy="4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4761" y="2751496"/>
            <a:ext cx="609523" cy="40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67619" y="3704639"/>
            <a:ext cx="876190" cy="419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5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42700" y="2234933"/>
            <a:ext cx="802005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34280" y="2234933"/>
            <a:ext cx="759345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42700" y="3497866"/>
            <a:ext cx="793473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00152" y="3497866"/>
            <a:ext cx="784941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51232" y="4769333"/>
            <a:ext cx="776409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00152" y="4769333"/>
            <a:ext cx="793473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76828" y="6032266"/>
            <a:ext cx="759345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91620" y="6032266"/>
            <a:ext cx="793473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64877" y="5104776"/>
            <a:ext cx="3500144" cy="351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1750" y="5878195"/>
            <a:ext cx="5828030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40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53490" y="2609850"/>
            <a:ext cx="3978910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3490" y="3589655"/>
            <a:ext cx="286067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82065" y="4448810"/>
            <a:ext cx="2856230" cy="64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53490" y="3429000"/>
            <a:ext cx="382079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4403532"/>
            <a:ext cx="3600000" cy="362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82065" y="5215255"/>
            <a:ext cx="3792220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2023-12-14T08:25:24Z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